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6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08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64B70-1266-9646-8647-0A7F70ABB9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Rocket  challenge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9837F-A30A-234C-B247-0078E9A9BF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it go higher</a:t>
            </a:r>
          </a:p>
        </p:txBody>
      </p:sp>
    </p:spTree>
    <p:extLst>
      <p:ext uri="{BB962C8B-B14F-4D97-AF65-F5344CB8AC3E}">
        <p14:creationId xmlns:p14="http://schemas.microsoft.com/office/powerpoint/2010/main" val="392667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66D1-F9D8-974E-B285-C293CE4E4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working with?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E9E1D-B3B6-EF4C-8E52-2C50BF7A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PET bottles with standard caps</a:t>
            </a:r>
          </a:p>
          <a:p>
            <a:r>
              <a:rPr lang="en-US" sz="2400" dirty="0"/>
              <a:t>Launch equipment, altitude-measuring equipment, water</a:t>
            </a:r>
          </a:p>
          <a:p>
            <a:r>
              <a:rPr lang="en-US" sz="2400" dirty="0"/>
              <a:t>Paper, cardboard, cut-up bottles, tape, glue etc.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439565-9D9D-CF4E-9BA5-3924AF4C2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5514" y="979713"/>
            <a:ext cx="1811565" cy="274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9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5911F-F0E2-0549-99F2-86CC5E073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rockets work anyway?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6E2F0-0DA2-EF4A-A8DE-CD7F2F95D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6259285" cy="895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By </a:t>
            </a:r>
            <a:r>
              <a:rPr lang="en-US" sz="2800" b="1" i="1" dirty="0"/>
              <a:t>conservation</a:t>
            </a:r>
            <a:r>
              <a:rPr lang="en-US" sz="2800" dirty="0"/>
              <a:t> of </a:t>
            </a:r>
            <a:r>
              <a:rPr lang="en-US" sz="2800" b="1" i="1" dirty="0"/>
              <a:t>momentum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3FD5B1-4028-934B-B978-5D435C398931}"/>
              </a:ext>
            </a:extLst>
          </p:cNvPr>
          <p:cNvSpPr txBox="1"/>
          <p:nvPr/>
        </p:nvSpPr>
        <p:spPr>
          <a:xfrm>
            <a:off x="5878286" y="2404924"/>
            <a:ext cx="3365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(momentum in = momentum out)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FE4483-DD9B-3047-96A2-9FFDABB9E206}"/>
              </a:ext>
            </a:extLst>
          </p:cNvPr>
          <p:cNvSpPr txBox="1"/>
          <p:nvPr/>
        </p:nvSpPr>
        <p:spPr>
          <a:xfrm>
            <a:off x="2969158" y="2906933"/>
            <a:ext cx="4973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p = momentum</a:t>
            </a:r>
            <a:r>
              <a:rPr lang="en-US" sz="2800" dirty="0"/>
              <a:t> = mass x velocity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BA110F-74B4-F14A-A8EE-BBC58E793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272" y="3562830"/>
            <a:ext cx="6342177" cy="26046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6AC369-7BBC-6544-9DCB-320D9EC25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5142" y="3562830"/>
            <a:ext cx="3646487" cy="260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6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094F4-8419-DC42-81AD-5B2D3F6B3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study?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D693-224F-5A4F-9AC6-9C12CACE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70000"/>
            <a:ext cx="10131425" cy="3649133"/>
          </a:xfrm>
        </p:spPr>
        <p:txBody>
          <a:bodyPr>
            <a:normAutofit/>
          </a:bodyPr>
          <a:lstStyle/>
          <a:p>
            <a:r>
              <a:rPr lang="en-US" sz="2400" dirty="0"/>
              <a:t>Bottle size</a:t>
            </a:r>
          </a:p>
          <a:p>
            <a:r>
              <a:rPr lang="en-US" sz="2400" dirty="0"/>
              <a:t>How much water?  ( 1/2 full? ¼? No water? )</a:t>
            </a:r>
          </a:p>
          <a:p>
            <a:r>
              <a:rPr lang="en-US" sz="2400" dirty="0"/>
              <a:t>Pressure. (default is 60 psi = 4 atmosphere)</a:t>
            </a:r>
          </a:p>
          <a:p>
            <a:r>
              <a:rPr lang="en-US" sz="2400" dirty="0"/>
              <a:t>Empty weight  (as light as possible? Add some dead weight? Front or back?)</a:t>
            </a:r>
          </a:p>
          <a:p>
            <a:r>
              <a:rPr lang="en-US" sz="2400" dirty="0"/>
              <a:t>Shape (round nose, pointy? Wings, fins, 2,3,4? where to put them?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587CE8-EF2D-DC4A-B079-E3CA80503690}"/>
              </a:ext>
            </a:extLst>
          </p:cNvPr>
          <p:cNvSpPr txBox="1"/>
          <p:nvPr/>
        </p:nvSpPr>
        <p:spPr>
          <a:xfrm>
            <a:off x="2888902" y="5348700"/>
            <a:ext cx="5725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Remember: only pick </a:t>
            </a:r>
            <a:r>
              <a:rPr lang="en-US" sz="2400" b="1" i="1" dirty="0"/>
              <a:t>one</a:t>
            </a:r>
            <a:r>
              <a:rPr lang="en-US" sz="2400" dirty="0"/>
              <a:t> variable to change</a:t>
            </a:r>
          </a:p>
        </p:txBody>
      </p:sp>
    </p:spTree>
    <p:extLst>
      <p:ext uri="{BB962C8B-B14F-4D97-AF65-F5344CB8AC3E}">
        <p14:creationId xmlns:p14="http://schemas.microsoft.com/office/powerpoint/2010/main" val="429137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876D4-34BA-2749-800A-996B25755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outside, launch, measure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4875C-E596-8943-B3FC-966ABD279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Bring your rocket(s)</a:t>
            </a:r>
          </a:p>
          <a:p>
            <a:r>
              <a:rPr lang="en-US" dirty="0"/>
              <a:t>Sunscreen and hats, water</a:t>
            </a:r>
          </a:p>
          <a:p>
            <a:r>
              <a:rPr lang="en-US" dirty="0"/>
              <a:t>How many launches does </a:t>
            </a:r>
            <a:r>
              <a:rPr lang="en-US" dirty="0" err="1"/>
              <a:t>yout</a:t>
            </a:r>
            <a:r>
              <a:rPr lang="en-US" dirty="0"/>
              <a:t> team need?</a:t>
            </a:r>
          </a:p>
          <a:p>
            <a:r>
              <a:rPr lang="en-US" dirty="0"/>
              <a:t>Bring spare parts, tools?</a:t>
            </a:r>
          </a:p>
          <a:p>
            <a:r>
              <a:rPr lang="en-US" dirty="0"/>
              <a:t>Write everything down!</a:t>
            </a:r>
          </a:p>
        </p:txBody>
      </p:sp>
    </p:spTree>
    <p:extLst>
      <p:ext uri="{BB962C8B-B14F-4D97-AF65-F5344CB8AC3E}">
        <p14:creationId xmlns:p14="http://schemas.microsoft.com/office/powerpoint/2010/main" val="10953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78BBF-2248-8840-8A62-781AB4890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A2226-ACA5-3D45-9B7B-DCD7B7A17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Clear story, beginning to end.</a:t>
            </a:r>
          </a:p>
          <a:p>
            <a:r>
              <a:rPr lang="en-US" sz="2400" dirty="0"/>
              <a:t>What was the plan, and what did you expect to happen?</a:t>
            </a:r>
          </a:p>
          <a:p>
            <a:r>
              <a:rPr lang="en-US" sz="2400" dirty="0"/>
              <a:t>What were the measurements, and other field observations</a:t>
            </a:r>
          </a:p>
          <a:p>
            <a:r>
              <a:rPr lang="en-US" sz="2400" dirty="0"/>
              <a:t>Conclusion</a:t>
            </a:r>
          </a:p>
          <a:p>
            <a:r>
              <a:rPr lang="en-US" sz="2400" dirty="0"/>
              <a:t>If you had another go at this, would you do anything differently?</a:t>
            </a:r>
          </a:p>
        </p:txBody>
      </p:sp>
    </p:spTree>
    <p:extLst>
      <p:ext uri="{BB962C8B-B14F-4D97-AF65-F5344CB8AC3E}">
        <p14:creationId xmlns:p14="http://schemas.microsoft.com/office/powerpoint/2010/main" val="3252089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328</TotalTime>
  <Words>215</Words>
  <Application>Microsoft Macintosh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Rocket  challenge</vt:lpstr>
      <vt:lpstr>What are we working with?</vt:lpstr>
      <vt:lpstr>How do rockets work anyway?</vt:lpstr>
      <vt:lpstr>What can we study?</vt:lpstr>
      <vt:lpstr>Go outside, launch, measure</vt:lpstr>
      <vt:lpstr>The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2019-06-13T15:58:08Z</dcterms:created>
  <dcterms:modified xsi:type="dcterms:W3CDTF">2019-06-13T21:26:15Z</dcterms:modified>
</cp:coreProperties>
</file>