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25"/>
    <p:restoredTop sz="94574"/>
  </p:normalViewPr>
  <p:slideViewPr>
    <p:cSldViewPr snapToGrid="0" snapToObjects="1">
      <p:cViewPr varScale="1">
        <p:scale>
          <a:sx n="111" d="100"/>
          <a:sy n="111" d="100"/>
        </p:scale>
        <p:origin x="232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38AE80-683E-8D41-A413-9501B18E56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E3809D-9C8F-6145-8E6E-62FD7B1E65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AF1036-2FF6-1146-ACB3-B0324FF81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E8FC5-F803-C645-A8E7-469DD1C3D415}" type="datetimeFigureOut">
              <a:rPr lang="en-US" smtClean="0"/>
              <a:t>5/1/20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67620E-0CA9-4442-82E0-1205B5C6F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412229-BDB0-464A-9B5F-92337AECD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A1E3F-BF1A-A544-87B4-18A429280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033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E03452-A9CA-D04D-A7A0-8DBD2875B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B357A9-2BD9-EE4E-823C-1107BFC233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981CBD-63C0-4F4A-A06B-6E0D136C59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E8FC5-F803-C645-A8E7-469DD1C3D415}" type="datetimeFigureOut">
              <a:rPr lang="en-US" smtClean="0"/>
              <a:t>5/1/20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F5C707-33F9-8342-9C5E-2FF7DFF73F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0F0C5C-9751-EA41-834D-761998313A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A1E3F-BF1A-A544-87B4-18A429280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120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43E1C7A-9D27-BA41-9608-036E184245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4712F31-4FBE-084E-A11C-94B971748C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489481-80B6-CA4A-8393-DC3EE04F2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E8FC5-F803-C645-A8E7-469DD1C3D415}" type="datetimeFigureOut">
              <a:rPr lang="en-US" smtClean="0"/>
              <a:t>5/1/20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836CB7-F4A7-F04C-96CC-16DF4EBC6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7862B7-0025-BD46-867E-55635A6CD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A1E3F-BF1A-A544-87B4-18A429280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726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74F2C1-3D44-9547-977D-8831AD76E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B7C6D7-E363-7D41-92DA-73DA499F4D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943EF5-6BFC-714B-B9F0-FAF034ACC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E8FC5-F803-C645-A8E7-469DD1C3D415}" type="datetimeFigureOut">
              <a:rPr lang="en-US" smtClean="0"/>
              <a:t>5/1/20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A89D31-9A30-D042-B7D6-6F16CA746D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1D2272-F5C1-4D4A-ACF0-88163BC8A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A1E3F-BF1A-A544-87B4-18A429280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3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CC7657-09CC-1048-85DC-7C9BC568A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069147-6D9E-AF40-8AFE-9646C49B2C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4F2D61-3E50-E041-AA14-1A545DBFD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E8FC5-F803-C645-A8E7-469DD1C3D415}" type="datetimeFigureOut">
              <a:rPr lang="en-US" smtClean="0"/>
              <a:t>5/1/20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5B1AD9-60FF-D149-965F-18567FA4D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E20FA3-9441-414D-9D58-36947682A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A1E3F-BF1A-A544-87B4-18A429280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359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65C21-52DD-AF4A-8878-EC819BFF25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C3A4E1-884D-C04E-98D8-D6ACAC0498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A518A2-D9A2-F142-96E6-2FDE9C2AF2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DFA298-1952-6B4A-B6DA-EF9E1028D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E8FC5-F803-C645-A8E7-469DD1C3D415}" type="datetimeFigureOut">
              <a:rPr lang="en-US" smtClean="0"/>
              <a:t>5/1/20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E6C87A-AD90-2046-BF2C-4A54A25E1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A0420A-AC72-1240-8D1C-CA8AD25AF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A1E3F-BF1A-A544-87B4-18A429280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060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A85B8D-4347-AC42-B668-E263FA51F1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E3E45C-B7EB-8945-8CAC-7211A07AFC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BCDB4D-B8E0-AF48-BDAC-F86F0B06C1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CA389F6-EE14-B244-B3E2-762983C7B1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A09A2D5-CFC5-634B-B9A8-9E82516ECB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B9BD01-6587-CB40-B355-382B03C75E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E8FC5-F803-C645-A8E7-469DD1C3D415}" type="datetimeFigureOut">
              <a:rPr lang="en-US" smtClean="0"/>
              <a:t>5/1/20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DAB9A7C-4906-134D-80ED-3821E44676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5874A9C-53AE-1547-ADD9-7CF27E8F1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A1E3F-BF1A-A544-87B4-18A429280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203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CEA980-5B66-DE4B-82AF-6FCFA7B24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4A733E-252F-674B-8D57-EC89632DC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E8FC5-F803-C645-A8E7-469DD1C3D415}" type="datetimeFigureOut">
              <a:rPr lang="en-US" smtClean="0"/>
              <a:t>5/1/20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1C1BDF-1348-4C45-AF83-E3928AE690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5D38B5-640F-844A-85B5-8C34A56A3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A1E3F-BF1A-A544-87B4-18A429280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668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3CD561D-E11B-1546-B369-0788AA0253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E8FC5-F803-C645-A8E7-469DD1C3D415}" type="datetimeFigureOut">
              <a:rPr lang="en-US" smtClean="0"/>
              <a:t>5/1/20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318E3D1-92A2-DC47-8B75-3D1302FA6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1B5AD1-2646-1B4D-9DA0-42CF95EC8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A1E3F-BF1A-A544-87B4-18A429280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509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E938F6-12BA-D24C-8174-005F7DA6F2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12144E-A821-C74F-B272-FAAFC173BF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28B953-8A4D-BD4A-A03D-C78AEEE7B1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42DFB1-6CCB-3F4F-A5AA-70D84886B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E8FC5-F803-C645-A8E7-469DD1C3D415}" type="datetimeFigureOut">
              <a:rPr lang="en-US" smtClean="0"/>
              <a:t>5/1/20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A53BDE-C504-1E4A-A65F-F1E43BE08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FA29AE-100B-344E-90F6-A8EE4C9E9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A1E3F-BF1A-A544-87B4-18A429280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643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730D60-3DA1-BC4F-AEE3-EA5514AB61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A02FD37-4E75-8041-A6AA-D622FA3F61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A0B0B7-C60C-9745-8A8B-54DFF6EB36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C777AB-FED7-1F45-B02E-1581919D8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E8FC5-F803-C645-A8E7-469DD1C3D415}" type="datetimeFigureOut">
              <a:rPr lang="en-US" smtClean="0"/>
              <a:t>5/1/20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AFBBB0-EF5E-E446-8403-F1C25997A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FA61AE-D8C3-2949-A27C-05BAF08C6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A1E3F-BF1A-A544-87B4-18A429280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255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AB4131D-469F-B743-9FB1-2280534FB4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CC70AE-347A-7D42-A8C7-33CD9B9796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C975CF-68E1-EF42-8324-4029E53F7E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E8FC5-F803-C645-A8E7-469DD1C3D415}" type="datetimeFigureOut">
              <a:rPr lang="en-US" smtClean="0"/>
              <a:t>5/1/20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7CA063-FD21-964E-9E6A-47F5341798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7AFCDE-8FB5-954C-8774-1EF9B1DBE1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DA1E3F-BF1A-A544-87B4-18A429280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115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058D5C-2420-694F-AE9D-FF11FB5216D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STEM Books:</a:t>
            </a:r>
            <a:br>
              <a:rPr lang="en-US" dirty="0"/>
            </a:br>
            <a:r>
              <a:rPr lang="en-US" dirty="0"/>
              <a:t>Springboard for STEM learning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2820DB4-DACB-D343-9B34-EC3245DF160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736" r="24032" b="21519"/>
          <a:stretch/>
        </p:blipFill>
        <p:spPr>
          <a:xfrm>
            <a:off x="3853713" y="3638551"/>
            <a:ext cx="4484574" cy="2547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6270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5E9020-ECEE-3B4A-9DEA-9ACB633096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Why Incorporate STEM Books?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E19150-DC62-CA47-A911-14D11B6CA3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It’s more than just reading!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Literacy + STEM = natural partners.  Books help students to</a:t>
            </a:r>
            <a:r>
              <a:rPr lang="en-US" sz="3200" dirty="0"/>
              <a:t> </a:t>
            </a:r>
            <a:r>
              <a:rPr lang="en-US" dirty="0"/>
              <a:t>act like “</a:t>
            </a:r>
            <a:r>
              <a:rPr lang="en-US" dirty="0" err="1"/>
              <a:t>STEMists</a:t>
            </a:r>
            <a:r>
              <a:rPr lang="en-US" dirty="0"/>
              <a:t>” as they read, write, speak, and listen. </a:t>
            </a:r>
            <a:endParaRPr lang="en-US" sz="3200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Simple tools</a:t>
            </a:r>
            <a:r>
              <a:rPr lang="en-US" baseline="30000" dirty="0"/>
              <a:t>1 </a:t>
            </a:r>
            <a:r>
              <a:rPr lang="en-US" dirty="0"/>
              <a:t>for introducing STEM concepts.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Enriches STEM learning with words, images, concrete and abstract concepts.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11286BB-82AC-AC4C-89C6-FB580A712BE7}"/>
              </a:ext>
            </a:extLst>
          </p:cNvPr>
          <p:cNvSpPr txBox="1"/>
          <p:nvPr/>
        </p:nvSpPr>
        <p:spPr>
          <a:xfrm>
            <a:off x="723900" y="6311900"/>
            <a:ext cx="98726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aseline="30000" dirty="0"/>
              <a:t>1</a:t>
            </a:r>
            <a:r>
              <a:rPr lang="en-US" dirty="0"/>
              <a:t> </a:t>
            </a:r>
            <a:r>
              <a:rPr lang="en-US" sz="1400" i="1" dirty="0"/>
              <a:t>Supports Next Generation Science Standards</a:t>
            </a:r>
            <a:endParaRPr lang="en-US" i="1" baseline="30000" dirty="0"/>
          </a:p>
        </p:txBody>
      </p:sp>
    </p:spTree>
    <p:extLst>
      <p:ext uri="{BB962C8B-B14F-4D97-AF65-F5344CB8AC3E}">
        <p14:creationId xmlns:p14="http://schemas.microsoft.com/office/powerpoint/2010/main" val="24574967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04D45-028C-2341-9E7E-A9E60215AB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5 Tips for Using Integrating STEM Books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31D6BA-A175-3540-9F5B-B9BC705DB8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/>
              <a:t>ENGAGE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Cover book with sticky notes &amp; remove 1 at at time to get kids guessing at your topic.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Draw a Venn diagram to compare students’ predictions vs. book content.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Have students record/draw information.</a:t>
            </a:r>
          </a:p>
        </p:txBody>
      </p:sp>
      <p:pic>
        <p:nvPicPr>
          <p:cNvPr id="1028" name="Picture 1">
            <a:extLst>
              <a:ext uri="{FF2B5EF4-FFF2-40B4-BE49-F238E27FC236}">
                <a16:creationId xmlns:a16="http://schemas.microsoft.com/office/drawing/2014/main" id="{E9E80975-BEDF-6D4F-97AD-187D0151AC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457200"/>
            <a:ext cx="317500" cy="24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64549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04D45-028C-2341-9E7E-A9E60215AB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5 Tips for Using Integrating STEM Books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31D6BA-A175-3540-9F5B-B9BC705DB8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EXPLORE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Bring in props related to the book’s content.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Ask questions about the book’s STEM content.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Point out STEM content (states of matter, etc.).</a:t>
            </a:r>
          </a:p>
        </p:txBody>
      </p:sp>
      <p:pic>
        <p:nvPicPr>
          <p:cNvPr id="1028" name="Picture 1">
            <a:extLst>
              <a:ext uri="{FF2B5EF4-FFF2-40B4-BE49-F238E27FC236}">
                <a16:creationId xmlns:a16="http://schemas.microsoft.com/office/drawing/2014/main" id="{E9E80975-BEDF-6D4F-97AD-187D0151AC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457200"/>
            <a:ext cx="317500" cy="24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0843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04D45-028C-2341-9E7E-A9E60215AB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5 Tips for Using Integrating STEM Books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31D6BA-A175-3540-9F5B-B9BC705DB8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EXPLAIN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Describe how the STEM information unfolds.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Ask students to describe some of these changes.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Show ways to deconstruct or interpret any STEM diagrams or visuals in the book.</a:t>
            </a:r>
          </a:p>
        </p:txBody>
      </p:sp>
      <p:pic>
        <p:nvPicPr>
          <p:cNvPr id="1028" name="Picture 1">
            <a:extLst>
              <a:ext uri="{FF2B5EF4-FFF2-40B4-BE49-F238E27FC236}">
                <a16:creationId xmlns:a16="http://schemas.microsoft.com/office/drawing/2014/main" id="{E9E80975-BEDF-6D4F-97AD-187D0151AC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457200"/>
            <a:ext cx="317500" cy="24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17845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04D45-028C-2341-9E7E-A9E60215AB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5 Tips for Using Integrating STEM Books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31D6BA-A175-3540-9F5B-B9BC705DB8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ELABORATE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Have students describe the STEM content in their own words.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Encourage students to create their own stories based on STEM content in the book.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Students investigate to learn more about the topic.</a:t>
            </a:r>
          </a:p>
        </p:txBody>
      </p:sp>
      <p:pic>
        <p:nvPicPr>
          <p:cNvPr id="1028" name="Picture 1">
            <a:extLst>
              <a:ext uri="{FF2B5EF4-FFF2-40B4-BE49-F238E27FC236}">
                <a16:creationId xmlns:a16="http://schemas.microsoft.com/office/drawing/2014/main" id="{E9E80975-BEDF-6D4F-97AD-187D0151AC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457200"/>
            <a:ext cx="317500" cy="24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64868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04D45-028C-2341-9E7E-A9E60215AB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5 Tips for Using Integrating STEM Books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31D6BA-A175-3540-9F5B-B9BC705DB8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EVALUATE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Ask questions – what do you now know about the topic that you didn’t know before?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What is the STEM topic?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Assess student stories (if feasible).</a:t>
            </a:r>
          </a:p>
        </p:txBody>
      </p:sp>
      <p:pic>
        <p:nvPicPr>
          <p:cNvPr id="1028" name="Picture 1">
            <a:extLst>
              <a:ext uri="{FF2B5EF4-FFF2-40B4-BE49-F238E27FC236}">
                <a16:creationId xmlns:a16="http://schemas.microsoft.com/office/drawing/2014/main" id="{E9E80975-BEDF-6D4F-97AD-187D0151AC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457200"/>
            <a:ext cx="317500" cy="24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97653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276</Words>
  <Application>Microsoft Macintosh PowerPoint</Application>
  <PresentationFormat>Widescreen</PresentationFormat>
  <Paragraphs>35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STEM Books: Springboard for STEM learning</vt:lpstr>
      <vt:lpstr>Why Incorporate STEM Books?</vt:lpstr>
      <vt:lpstr>5 Tips for Using Integrating STEM Books</vt:lpstr>
      <vt:lpstr>5 Tips for Using Integrating STEM Books</vt:lpstr>
      <vt:lpstr>5 Tips for Using Integrating STEM Books</vt:lpstr>
      <vt:lpstr>5 Tips for Using Integrating STEM Books</vt:lpstr>
      <vt:lpstr>5 Tips for Using Integrating STEM Books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STEM Books: Springboards for STEM learning</dc:title>
  <dc:creator>Diane Smogor</dc:creator>
  <cp:lastModifiedBy>Microsoft Office User</cp:lastModifiedBy>
  <cp:revision>8</cp:revision>
  <cp:lastPrinted>2020-04-24T17:14:59Z</cp:lastPrinted>
  <dcterms:created xsi:type="dcterms:W3CDTF">2020-04-23T20:16:35Z</dcterms:created>
  <dcterms:modified xsi:type="dcterms:W3CDTF">2020-05-01T23:52:17Z</dcterms:modified>
</cp:coreProperties>
</file>