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4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6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9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4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3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3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4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6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1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7B5E-E96B-43AA-A338-2B19272AC8CF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32872-FAFB-4900-94FA-A41ED11F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2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355"/>
            <a:ext cx="1066800" cy="61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96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Caren Shiozaki</dc:creator>
  <cp:lastModifiedBy>Caren Shiozaki</cp:lastModifiedBy>
  <cp:revision>1</cp:revision>
  <dcterms:created xsi:type="dcterms:W3CDTF">2017-03-08T16:19:22Z</dcterms:created>
  <dcterms:modified xsi:type="dcterms:W3CDTF">2017-03-08T16:24:47Z</dcterms:modified>
</cp:coreProperties>
</file>