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798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4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3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70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7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3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6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6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5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43D7FF2-F80A-8C46-B294-5B99B2C294C6}" type="datetimeFigureOut">
              <a:rPr lang="en-US" smtClean="0"/>
              <a:t>5/1/20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4DE53E3-398B-A048-99FA-F23EACB081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4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E9A082-7895-6E4B-A2B1-A7C3B6909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377" y="3894194"/>
            <a:ext cx="10400592" cy="2373511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Mission</a:t>
            </a:r>
            <a:endParaRPr lang="en-US" sz="200" dirty="0">
              <a:solidFill>
                <a:schemeClr val="bg2">
                  <a:lumMod val="20000"/>
                  <a:lumOff val="8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inspire the inner scientist in Santa 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 students by creating STEM learning and discovery opportunities through our network of volunteer scientists, engineers, and other STEM professionals.</a:t>
            </a:r>
          </a:p>
          <a:p>
            <a:r>
              <a:rPr lang="en-US" sz="3900" b="1" dirty="0">
                <a:solidFill>
                  <a:srgbClr val="92D050"/>
                </a:solidFill>
              </a:rPr>
              <a:t>Learn more:  www.sfafs.org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E334AB-F017-CD43-BF5E-34BBC28601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82"/>
          <a:stretch/>
        </p:blipFill>
        <p:spPr>
          <a:xfrm>
            <a:off x="4147196" y="294119"/>
            <a:ext cx="3571373" cy="2375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86AFE79-37A0-C449-971A-158DE7676AF6}"/>
              </a:ext>
            </a:extLst>
          </p:cNvPr>
          <p:cNvSpPr txBox="1"/>
          <p:nvPr/>
        </p:nvSpPr>
        <p:spPr>
          <a:xfrm>
            <a:off x="958031" y="2847754"/>
            <a:ext cx="1027593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video was created by volunteers from the </a:t>
            </a:r>
          </a:p>
          <a:p>
            <a:pPr algn="ctr"/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Santa Fe Alliance for Science, a 501(c)(3) organization.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243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{A7359AFF-767B-2D48-9DB0-5004752208DD}tf10001120</Template>
  <TotalTime>174</TotalTime>
  <Words>63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Verdana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Smogor</dc:creator>
  <cp:lastModifiedBy>Diane Smogor</cp:lastModifiedBy>
  <cp:revision>6</cp:revision>
  <dcterms:created xsi:type="dcterms:W3CDTF">2020-05-01T16:21:27Z</dcterms:created>
  <dcterms:modified xsi:type="dcterms:W3CDTF">2020-05-01T19:16:01Z</dcterms:modified>
</cp:coreProperties>
</file>